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dvent Pro Medium"/>
      <p:regular r:id="rId19"/>
      <p:bold r:id="rId20"/>
    </p:embeddedFont>
    <p:embeddedFont>
      <p:font typeface="Orbitron"/>
      <p:regular r:id="rId21"/>
      <p:bold r:id="rId22"/>
    </p:embeddedFont>
    <p:embeddedFont>
      <p:font typeface="Orbitron ExtraBold"/>
      <p:bold r:id="rId23"/>
    </p:embeddedFont>
    <p:embeddedFont>
      <p:font typeface="Advent Pro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dventProMedium-bold.fntdata"/><Relationship Id="rId22" Type="http://schemas.openxmlformats.org/officeDocument/2006/relationships/font" Target="fonts/Orbitron-bold.fntdata"/><Relationship Id="rId21" Type="http://schemas.openxmlformats.org/officeDocument/2006/relationships/font" Target="fonts/Orbitron-regular.fntdata"/><Relationship Id="rId24" Type="http://schemas.openxmlformats.org/officeDocument/2006/relationships/font" Target="fonts/AdventPro-regular.fntdata"/><Relationship Id="rId23" Type="http://schemas.openxmlformats.org/officeDocument/2006/relationships/font" Target="fonts/OrbitronExtra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Advent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AdventProMedium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5.jpg>
</file>

<file path=ppt/media/image2.png>
</file>

<file path=ppt/media/image3.png>
</file>

<file path=ppt/media/image4.png>
</file>

<file path=ppt/media/image5.jpg>
</file>

<file path=ppt/media/image6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5" name="Shape 5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6" name="Google Shape;548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7" name="Google Shape;548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4" name="Shape 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5" name="Google Shape;5675;g16bf5764501_0_110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6" name="Google Shape;5676;g16bf5764501_0_11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0" name="Shape 5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1" name="Google Shape;5681;g16bf5764501_0_110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2" name="Google Shape;5682;g16bf5764501_0_11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0" name="Shape 5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1" name="Google Shape;5711;g16bf5764501_0_11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2" name="Google Shape;5712;g16bf5764501_0_11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6" name="Shape 5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7" name="Google Shape;5717;g16bf5764501_0_11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8" name="Google Shape;5718;g16bf5764501_0_11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5" name="Shape 5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6" name="Google Shape;5576;g16bf5764501_0_1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7" name="Google Shape;5577;g16bf5764501_0_1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1" name="Shape 5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2" name="Google Shape;5582;g16bf5764501_0_11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3" name="Google Shape;5583;g16bf5764501_0_11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1" name="Shape 5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2" name="Google Shape;5612;g16bf5764501_0_11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3" name="Google Shape;5613;g16bf5764501_0_11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9" name="Shape 5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0" name="Google Shape;5620;g16bf5764501_0_11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1" name="Google Shape;5621;g16bf5764501_0_11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5" name="Shape 5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6" name="Google Shape;5626;g16bf5764501_0_11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7" name="Google Shape;5627;g16bf5764501_0_11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1" name="Shape 5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" name="Google Shape;5632;g16bf5764501_0_11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3" name="Google Shape;5633;g16bf5764501_0_11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0" name="Shape 5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1" name="Google Shape;5661;g16bf5764501_0_11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2" name="Google Shape;5662;g16bf5764501_0_1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8" name="Shape 5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9" name="Google Shape;5669;g16bf5764501_0_11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0" name="Google Shape;5670;g16bf5764501_0_11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90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1"/>
          <p:cNvSpPr txBox="1"/>
          <p:nvPr>
            <p:ph hasCustomPrompt="1" type="title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92" name="Google Shape;1892;p11"/>
          <p:cNvSpPr txBox="1"/>
          <p:nvPr>
            <p:ph idx="1" type="body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bg>
      <p:bgPr>
        <a:solidFill>
          <a:schemeClr val="accent6"/>
        </a:solidFill>
      </p:bgPr>
    </p:bg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7" name="Google Shape;1897;p1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8" name="Google Shape;1898;p13"/>
          <p:cNvSpPr txBox="1"/>
          <p:nvPr>
            <p:ph idx="2" type="title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99" name="Google Shape;1899;p13"/>
          <p:cNvSpPr txBox="1"/>
          <p:nvPr>
            <p:ph idx="1" type="subTitle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0" name="Google Shape;1900;p13"/>
          <p:cNvSpPr txBox="1"/>
          <p:nvPr>
            <p:ph idx="3" type="title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1" name="Google Shape;1901;p13"/>
          <p:cNvSpPr txBox="1"/>
          <p:nvPr>
            <p:ph idx="4" type="subTitle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2" name="Google Shape;1902;p13"/>
          <p:cNvSpPr txBox="1"/>
          <p:nvPr>
            <p:ph idx="5" type="title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3" name="Google Shape;1903;p13"/>
          <p:cNvSpPr txBox="1"/>
          <p:nvPr>
            <p:ph idx="6" type="subTitle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4" name="Google Shape;1904;p13"/>
          <p:cNvSpPr txBox="1"/>
          <p:nvPr>
            <p:ph idx="7" type="title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5" name="Google Shape;1905;p13"/>
          <p:cNvSpPr txBox="1"/>
          <p:nvPr>
            <p:ph idx="8" type="subTitle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06" name="Google Shape;1906;p13"/>
          <p:cNvSpPr txBox="1"/>
          <p:nvPr>
            <p:ph idx="9" type="title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07" name="Google Shape;1907;p13"/>
          <p:cNvSpPr txBox="1"/>
          <p:nvPr>
            <p:ph idx="13" type="subTitle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bg>
      <p:bgPr>
        <a:solidFill>
          <a:schemeClr val="accent6"/>
        </a:solidFill>
      </p:bgPr>
    </p:bg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82" name="Google Shape;2282;p14"/>
          <p:cNvSpPr txBox="1"/>
          <p:nvPr>
            <p:ph idx="2" type="title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83" name="Google Shape;2283;p14"/>
          <p:cNvSpPr txBox="1"/>
          <p:nvPr>
            <p:ph idx="1" type="subTitle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84" name="Google Shape;2284;p14"/>
          <p:cNvSpPr txBox="1"/>
          <p:nvPr>
            <p:ph idx="3" type="title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85" name="Google Shape;2285;p14"/>
          <p:cNvSpPr txBox="1"/>
          <p:nvPr>
            <p:ph idx="4" type="subTitle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chemeClr val="accent6"/>
        </a:solidFill>
      </p:bgPr>
    </p:bg>
    <p:spTree>
      <p:nvGrpSpPr>
        <p:cNvPr id="2286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7" name="Google Shape;2287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288" name="Google Shape;2288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97" name="Google Shape;2297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298" name="Google Shape;2298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2" name="Google Shape;2302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303" name="Google Shape;2303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7" name="Google Shape;2307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308" name="Google Shape;2308;p15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2" name="Google Shape;2312;p15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13" name="Google Shape;2313;p15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14" name="Google Shape;2314;p15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bg>
      <p:bgPr>
        <a:solidFill>
          <a:schemeClr val="accent6"/>
        </a:solidFill>
      </p:bgPr>
    </p:bg>
    <p:spTree>
      <p:nvGrpSpPr>
        <p:cNvPr id="2315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16"/>
          <p:cNvSpPr txBox="1"/>
          <p:nvPr>
            <p:ph idx="1" type="body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17" name="Google Shape;2317;p16"/>
          <p:cNvSpPr txBox="1"/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BODY_1_1_1">
    <p:bg>
      <p:bgPr>
        <a:solidFill>
          <a:schemeClr val="accent6"/>
        </a:solidFill>
      </p:bgPr>
    </p:bg>
    <p:spTree>
      <p:nvGrpSpPr>
        <p:cNvPr id="2318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1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0" name="Google Shape;2320;p17"/>
          <p:cNvSpPr txBox="1"/>
          <p:nvPr>
            <p:ph idx="2"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21" name="Google Shape;2321;p17"/>
          <p:cNvSpPr txBox="1"/>
          <p:nvPr>
            <p:ph idx="1" type="subTitle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2" name="Google Shape;2322;p17"/>
          <p:cNvSpPr txBox="1"/>
          <p:nvPr>
            <p:ph idx="3" type="title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23" name="Google Shape;2323;p17"/>
          <p:cNvSpPr txBox="1"/>
          <p:nvPr>
            <p:ph idx="4" type="subTitle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4" name="Google Shape;2324;p17"/>
          <p:cNvSpPr txBox="1"/>
          <p:nvPr>
            <p:ph idx="5" type="title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25" name="Google Shape;2325;p17"/>
          <p:cNvSpPr txBox="1"/>
          <p:nvPr>
            <p:ph idx="6" type="subTitle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solidFill>
          <a:schemeClr val="accent6"/>
        </a:solidFill>
      </p:bgPr>
    </p:bg>
    <p:spTree>
      <p:nvGrpSpPr>
        <p:cNvPr id="2326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7" name="Google Shape;2987;p1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88" name="Google Shape;2988;p18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BODY_1_1_1_1">
    <p:bg>
      <p:bgPr>
        <a:solidFill>
          <a:schemeClr val="accent6"/>
        </a:solidFill>
      </p:bgPr>
    </p:bg>
    <p:spTree>
      <p:nvGrpSpPr>
        <p:cNvPr id="3006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1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08" name="Google Shape;3008;p19"/>
          <p:cNvSpPr txBox="1"/>
          <p:nvPr>
            <p:ph idx="2" type="title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09" name="Google Shape;3009;p19"/>
          <p:cNvSpPr txBox="1"/>
          <p:nvPr>
            <p:ph idx="1" type="subTitle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0" name="Google Shape;3010;p19"/>
          <p:cNvSpPr txBox="1"/>
          <p:nvPr>
            <p:ph idx="3" type="title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1" name="Google Shape;3011;p19"/>
          <p:cNvSpPr txBox="1"/>
          <p:nvPr>
            <p:ph idx="4" type="subTitle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2" name="Google Shape;3012;p19"/>
          <p:cNvSpPr txBox="1"/>
          <p:nvPr>
            <p:ph idx="5" type="title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3" name="Google Shape;3013;p19"/>
          <p:cNvSpPr txBox="1"/>
          <p:nvPr>
            <p:ph idx="6" type="subTitle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4" name="Google Shape;3014;p19"/>
          <p:cNvSpPr txBox="1"/>
          <p:nvPr>
            <p:ph idx="7" type="title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15" name="Google Shape;3015;p19"/>
          <p:cNvSpPr txBox="1"/>
          <p:nvPr>
            <p:ph idx="8" type="subTitle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_1">
    <p:bg>
      <p:bgPr>
        <a:solidFill>
          <a:schemeClr val="accent6"/>
        </a:solidFill>
      </p:bgPr>
    </p:bg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20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18" name="Google Shape;3018;p20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19" name="Google Shape;3019;p20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020" name="Google Shape;3020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021" name="Google Shape;3021;p20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20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20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0" name="Google Shape;3350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351" name="Google Shape;3351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352" name="Google Shape;3352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00" name="Google Shape;3400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401" name="Google Shape;3401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402" name="Google Shape;3402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3" name="Google Shape;3403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4" name="Google Shape;3404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05" name="Google Shape;3405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406" name="Google Shape;3406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7" name="Google Shape;3407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8" name="Google Shape;3408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6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27" name="Google Shape;727;p3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28" name="Google Shape;728;p3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TITLE_AND_BODY_1_1_2">
    <p:bg>
      <p:bgPr>
        <a:solidFill>
          <a:schemeClr val="accent6"/>
        </a:solidFill>
      </p:bgPr>
    </p:bg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2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11" name="Google Shape;3411;p21"/>
          <p:cNvSpPr txBox="1"/>
          <p:nvPr>
            <p:ph idx="2" type="title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2" name="Google Shape;3412;p21"/>
          <p:cNvSpPr txBox="1"/>
          <p:nvPr>
            <p:ph idx="1" type="subTitle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3" name="Google Shape;3413;p21"/>
          <p:cNvSpPr txBox="1"/>
          <p:nvPr>
            <p:ph idx="3" type="title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4" name="Google Shape;3414;p21"/>
          <p:cNvSpPr txBox="1"/>
          <p:nvPr>
            <p:ph idx="4" type="subTitle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5" name="Google Shape;3415;p21"/>
          <p:cNvSpPr txBox="1"/>
          <p:nvPr>
            <p:ph idx="5" type="title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6" name="Google Shape;3416;p21"/>
          <p:cNvSpPr txBox="1"/>
          <p:nvPr>
            <p:ph idx="6" type="subTitle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7" name="Google Shape;3417;p21"/>
          <p:cNvSpPr txBox="1"/>
          <p:nvPr>
            <p:ph idx="7" type="title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18" name="Google Shape;3418;p21"/>
          <p:cNvSpPr txBox="1"/>
          <p:nvPr>
            <p:ph idx="8" type="subTitle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9" name="Google Shape;3419;p21"/>
          <p:cNvSpPr txBox="1"/>
          <p:nvPr>
            <p:ph idx="9" type="title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20" name="Google Shape;3420;p21"/>
          <p:cNvSpPr txBox="1"/>
          <p:nvPr>
            <p:ph idx="13" type="subTitle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21" name="Google Shape;3421;p21"/>
          <p:cNvSpPr txBox="1"/>
          <p:nvPr>
            <p:ph idx="14" type="title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22" name="Google Shape;3422;p21"/>
          <p:cNvSpPr txBox="1"/>
          <p:nvPr>
            <p:ph idx="15" type="subTitle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2">
    <p:bg>
      <p:bgPr>
        <a:solidFill>
          <a:schemeClr val="accent6"/>
        </a:solidFill>
      </p:bgPr>
    </p:bg>
    <p:spTree>
      <p:nvGrpSpPr>
        <p:cNvPr id="3423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22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25" name="Google Shape;3425;p22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426" name="Google Shape;3426;p22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427" name="Google Shape;3427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428" name="Google Shape;3428;p2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2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2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2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2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2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2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2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2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2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2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2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2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2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2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2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2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2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2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2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2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2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2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2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2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2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2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2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2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2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2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2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2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2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2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2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2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2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2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2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2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2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2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2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2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2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2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2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2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2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2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2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2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2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2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2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2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2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2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2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2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2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2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2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2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2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2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2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2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2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2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2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2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2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2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2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2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2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2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2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2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2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2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2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2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2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2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2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2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2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2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2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2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2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2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2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2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2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2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2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2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2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2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2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2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2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2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2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2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2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2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2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2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2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2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2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2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2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2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2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2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2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2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2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2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2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2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2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2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2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2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2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2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2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2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2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2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2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2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2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2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2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2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2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2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2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2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2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2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2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2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2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2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2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2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2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2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2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2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2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2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2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2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2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2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2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2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2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2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2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2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2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2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2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2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2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2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2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2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2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2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2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2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2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2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2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2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2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2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2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2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2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2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2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2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2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2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2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2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2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2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2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2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2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2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2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2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2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2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2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2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2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2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2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2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2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2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2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2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2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2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2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2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2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2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2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2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2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2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2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7" name="Google Shape;3757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758" name="Google Shape;3758;p22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7" name="Google Shape;4087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088" name="Google Shape;4088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1" name="Google Shape;4091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092" name="Google Shape;4092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HEADER_1_2_1">
    <p:bg>
      <p:bgPr>
        <a:solidFill>
          <a:schemeClr val="accent6"/>
        </a:solidFill>
      </p:bgPr>
    </p:bg>
    <p:spTree>
      <p:nvGrpSpPr>
        <p:cNvPr id="4095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23"/>
          <p:cNvSpPr txBox="1"/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97" name="Google Shape;4097;p23"/>
          <p:cNvSpPr txBox="1"/>
          <p:nvPr>
            <p:ph idx="1" type="subTitle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98" name="Google Shape;4098;p2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">
    <p:spTree>
      <p:nvGrpSpPr>
        <p:cNvPr id="4099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rect b="b" l="l" r="r" t="t"/>
                  <a:pathLst>
                    <a:path extrusionOk="0" h="10885" w="952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rect b="b" l="l" r="r" t="t"/>
                  <a:pathLst>
                    <a:path extrusionOk="0" h="10884" w="1224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rect b="b" l="l" r="r" t="t"/>
                  <a:pathLst>
                    <a:path extrusionOk="0" h="10884" w="952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rect b="b" l="l" r="r" t="t"/>
                  <a:pathLst>
                    <a:path extrusionOk="0" h="10884" w="12247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rect b="b" l="l" r="r" t="t"/>
                  <a:pathLst>
                    <a:path extrusionOk="0" h="12245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rect b="b" l="l" r="r" t="t"/>
                  <a:pathLst>
                    <a:path extrusionOk="0" h="12245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">
    <p:spTree>
      <p:nvGrpSpPr>
        <p:cNvPr id="4490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TITLE_AND_TWO_COLUMNS_5">
    <p:spTree>
      <p:nvGrpSpPr>
        <p:cNvPr id="5481" name="Shape 5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2" name="Google Shape;5482;p26"/>
          <p:cNvSpPr txBox="1"/>
          <p:nvPr>
            <p:ph idx="1" type="body"/>
          </p:nvPr>
        </p:nvSpPr>
        <p:spPr>
          <a:xfrm>
            <a:off x="616975" y="1302400"/>
            <a:ext cx="39741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83" name="Google Shape;5483;p26"/>
          <p:cNvSpPr txBox="1"/>
          <p:nvPr>
            <p:ph idx="2" type="body"/>
          </p:nvPr>
        </p:nvSpPr>
        <p:spPr>
          <a:xfrm>
            <a:off x="4419600" y="1302400"/>
            <a:ext cx="41148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84" name="Google Shape;5484;p2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2" name="Google Shape;732;p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/>
          <p:nvPr>
            <p:ph idx="1" type="subTitle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5"/>
          <p:cNvSpPr txBox="1"/>
          <p:nvPr>
            <p:ph idx="2" type="subTitle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36" name="Google Shape;736;p5"/>
          <p:cNvSpPr txBox="1"/>
          <p:nvPr>
            <p:ph idx="3" type="subTitle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5"/>
          <p:cNvSpPr txBox="1"/>
          <p:nvPr>
            <p:ph idx="4" type="subTitle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38" name="Google Shape;738;p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6"/>
        </a:solidFill>
      </p:bgPr>
    </p:bg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/>
          <p:nvPr>
            <p:ph idx="1" type="body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30200" lvl="1" marL="914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43" name="Google Shape;743;p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8"/>
          <p:cNvSpPr txBox="1"/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63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/>
          <p:nvPr>
            <p:ph idx="1" type="subTitle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865" name="Google Shape;1865;p9"/>
          <p:cNvSpPr txBox="1"/>
          <p:nvPr>
            <p:ph idx="2" type="body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/>
        </p:txBody>
      </p:sp>
      <p:sp>
        <p:nvSpPr>
          <p:cNvPr id="1866" name="Google Shape;1866;p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rect b="b" l="l" r="r" t="t"/>
              <a:pathLst>
                <a:path extrusionOk="0" h="16755" w="8377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rect b="b" l="l" r="r" t="t"/>
              <a:pathLst>
                <a:path extrusionOk="0" h="16755" w="838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rect b="b" l="l" r="r" t="t"/>
              <a:pathLst>
                <a:path extrusionOk="0" h="67019" w="83772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rect b="b" l="l" r="r" t="t"/>
              <a:pathLst>
                <a:path extrusionOk="0" h="58644" w="67018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rect b="b" l="l" r="r" t="t"/>
              <a:pathLst>
                <a:path extrusionOk="0" h="8377" w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rect b="b" l="l" r="r" t="t"/>
              <a:pathLst>
                <a:path extrusionOk="0" h="8377" w="838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rect b="b" l="l" r="r" t="t"/>
              <a:pathLst>
                <a:path extrusionOk="0" h="58643" w="838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rect b="b" l="l" r="r" t="t"/>
              <a:pathLst>
                <a:path extrusionOk="0" h="58643" w="8376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rect b="b" l="l" r="r" t="t"/>
              <a:pathLst>
                <a:path extrusionOk="0" h="8380" w="16756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rect b="b" l="l" r="r" t="t"/>
              <a:pathLst>
                <a:path extrusionOk="0" h="41888" w="83772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rect b="b" l="l" r="r" t="t"/>
              <a:pathLst>
                <a:path extrusionOk="0" h="41885" w="50264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10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10"/>
          <p:cNvSpPr txBox="1"/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8" name="Shape 5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9" name="Google Shape;5489;p27"/>
          <p:cNvSpPr txBox="1"/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Roundtable: High Score! </a:t>
            </a:r>
            <a:endParaRPr/>
          </a:p>
        </p:txBody>
      </p:sp>
      <p:sp>
        <p:nvSpPr>
          <p:cNvPr id="5490" name="Google Shape;5490;p27"/>
          <p:cNvSpPr txBox="1"/>
          <p:nvPr>
            <p:ph idx="1" type="subTitle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Diana Solis - Creative Coding Section A</a:t>
            </a:r>
            <a:endParaRPr/>
          </a:p>
        </p:txBody>
      </p:sp>
      <p:grpSp>
        <p:nvGrpSpPr>
          <p:cNvPr id="5491" name="Google Shape;5491;p27"/>
          <p:cNvGrpSpPr/>
          <p:nvPr/>
        </p:nvGrpSpPr>
        <p:grpSpPr>
          <a:xfrm>
            <a:off x="2933218" y="1108096"/>
            <a:ext cx="924613" cy="792521"/>
            <a:chOff x="753950" y="238125"/>
            <a:chExt cx="6111125" cy="5238075"/>
          </a:xfrm>
        </p:grpSpPr>
        <p:sp>
          <p:nvSpPr>
            <p:cNvPr id="5492" name="Google Shape;5492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rgbClr val="FFE599"/>
            </a:solidFill>
            <a:ln cap="flat" cmpd="sng" w="9525">
              <a:solidFill>
                <a:srgbClr val="FFE5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E599"/>
            </a:solidFill>
            <a:ln cap="flat" cmpd="sng" w="9525">
              <a:solidFill>
                <a:srgbClr val="FFE5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rgbClr val="FFE599"/>
            </a:solidFill>
            <a:ln cap="flat" cmpd="sng" w="9525">
              <a:solidFill>
                <a:srgbClr val="FFE5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9" name="Google Shape;5519;p27"/>
          <p:cNvGrpSpPr/>
          <p:nvPr/>
        </p:nvGrpSpPr>
        <p:grpSpPr>
          <a:xfrm>
            <a:off x="4109693" y="1108096"/>
            <a:ext cx="924613" cy="792521"/>
            <a:chOff x="753950" y="238125"/>
            <a:chExt cx="6111125" cy="5238075"/>
          </a:xfrm>
        </p:grpSpPr>
        <p:sp>
          <p:nvSpPr>
            <p:cNvPr id="5520" name="Google Shape;5520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rgbClr val="FFE599"/>
            </a:solidFill>
            <a:ln cap="flat" cmpd="sng" w="9525">
              <a:solidFill>
                <a:srgbClr val="FFE5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E599"/>
            </a:solidFill>
            <a:ln cap="flat" cmpd="sng" w="9525">
              <a:solidFill>
                <a:srgbClr val="FFE5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rgbClr val="FFE599"/>
            </a:solidFill>
            <a:ln cap="flat" cmpd="sng" w="9525">
              <a:solidFill>
                <a:srgbClr val="FFE5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7" name="Google Shape;5547;p27"/>
          <p:cNvGrpSpPr/>
          <p:nvPr/>
        </p:nvGrpSpPr>
        <p:grpSpPr>
          <a:xfrm>
            <a:off x="5286168" y="1108096"/>
            <a:ext cx="924613" cy="792521"/>
            <a:chOff x="753950" y="238125"/>
            <a:chExt cx="6111125" cy="5238075"/>
          </a:xfrm>
        </p:grpSpPr>
        <p:sp>
          <p:nvSpPr>
            <p:cNvPr id="5548" name="Google Shape;5548;p27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7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7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7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7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7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7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rgbClr val="FFE599"/>
            </a:solidFill>
            <a:ln cap="flat" cmpd="sng" w="9525">
              <a:solidFill>
                <a:srgbClr val="FFE5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7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7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7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7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27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27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E599"/>
            </a:solidFill>
            <a:ln cap="flat" cmpd="sng" w="9525">
              <a:solidFill>
                <a:srgbClr val="FFE5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27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rgbClr val="FFE599"/>
            </a:solidFill>
            <a:ln cap="flat" cmpd="sng" w="9525">
              <a:solidFill>
                <a:srgbClr val="FFE5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27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27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27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27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27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27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27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FD966"/>
            </a:solidFill>
            <a:ln cap="flat" cmpd="sng" w="9525">
              <a:solidFill>
                <a:srgbClr val="FFD9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27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27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27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27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27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27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rgbClr val="F1C232"/>
            </a:solidFill>
            <a:ln cap="flat" cmpd="sng" w="952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7" name="Shape 5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8" name="Google Shape;5678;p36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3: Time-driven Narrative</a:t>
            </a:r>
            <a:endParaRPr/>
          </a:p>
        </p:txBody>
      </p:sp>
      <p:sp>
        <p:nvSpPr>
          <p:cNvPr id="5679" name="Google Shape;5679;p36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had the </a:t>
            </a:r>
            <a:r>
              <a:rPr lang="en"/>
              <a:t>chance</a:t>
            </a:r>
            <a:r>
              <a:rPr lang="en"/>
              <a:t> to go back in time, would you do it?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Sentimental, emotional, first-person!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3" name="Shape 5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4" name="Google Shape;5684;p3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</a:t>
            </a:r>
            <a:endParaRPr/>
          </a:p>
        </p:txBody>
      </p:sp>
      <p:pic>
        <p:nvPicPr>
          <p:cNvPr id="5685" name="Google Shape;56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825" y="865325"/>
            <a:ext cx="3781373" cy="234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6" name="Google Shape;568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750" y="2571750"/>
            <a:ext cx="4302874" cy="242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7" name="Google Shape;568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2826" y="3361175"/>
            <a:ext cx="3781376" cy="1630950"/>
          </a:xfrm>
          <a:prstGeom prst="rect">
            <a:avLst/>
          </a:prstGeom>
          <a:noFill/>
          <a:ln>
            <a:noFill/>
          </a:ln>
        </p:spPr>
      </p:pic>
      <p:sp>
        <p:nvSpPr>
          <p:cNvPr id="5688" name="Google Shape;5688;p37"/>
          <p:cNvSpPr txBox="1"/>
          <p:nvPr/>
        </p:nvSpPr>
        <p:spPr>
          <a:xfrm>
            <a:off x="362225" y="1177200"/>
            <a:ext cx="3051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Advent Pro Medium"/>
                <a:ea typeface="Advent Pro Medium"/>
                <a:cs typeface="Advent Pro Medium"/>
                <a:sym typeface="Advent Pro Medium"/>
              </a:rPr>
              <a:t>Before Your Eyes, Before I Forget, That Dragon, Cancer…</a:t>
            </a:r>
            <a:endParaRPr sz="2000"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grpSp>
        <p:nvGrpSpPr>
          <p:cNvPr id="5689" name="Google Shape;5689;p37"/>
          <p:cNvGrpSpPr/>
          <p:nvPr/>
        </p:nvGrpSpPr>
        <p:grpSpPr>
          <a:xfrm>
            <a:off x="3607563" y="1654131"/>
            <a:ext cx="902071" cy="764814"/>
            <a:chOff x="5611625" y="1889950"/>
            <a:chExt cx="531850" cy="450925"/>
          </a:xfrm>
        </p:grpSpPr>
        <p:sp>
          <p:nvSpPr>
            <p:cNvPr id="5690" name="Google Shape;5690;p37"/>
            <p:cNvSpPr/>
            <p:nvPr/>
          </p:nvSpPr>
          <p:spPr>
            <a:xfrm>
              <a:off x="5611625" y="1924650"/>
              <a:ext cx="346825" cy="416225"/>
            </a:xfrm>
            <a:custGeom>
              <a:rect b="b" l="l" r="r" t="t"/>
              <a:pathLst>
                <a:path extrusionOk="0" h="16649" w="13873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37"/>
            <p:cNvSpPr/>
            <p:nvPr/>
          </p:nvSpPr>
          <p:spPr>
            <a:xfrm>
              <a:off x="5646275" y="192465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37"/>
            <p:cNvSpPr/>
            <p:nvPr/>
          </p:nvSpPr>
          <p:spPr>
            <a:xfrm>
              <a:off x="5611625" y="2167425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37"/>
            <p:cNvSpPr/>
            <p:nvPr/>
          </p:nvSpPr>
          <p:spPr>
            <a:xfrm>
              <a:off x="5900625" y="1889950"/>
              <a:ext cx="242850" cy="416225"/>
            </a:xfrm>
            <a:custGeom>
              <a:rect b="b" l="l" r="r" t="t"/>
              <a:pathLst>
                <a:path extrusionOk="0" h="16649" w="9714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37"/>
            <p:cNvSpPr/>
            <p:nvPr/>
          </p:nvSpPr>
          <p:spPr>
            <a:xfrm>
              <a:off x="56462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37"/>
            <p:cNvSpPr/>
            <p:nvPr/>
          </p:nvSpPr>
          <p:spPr>
            <a:xfrm>
              <a:off x="58890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37"/>
            <p:cNvSpPr/>
            <p:nvPr/>
          </p:nvSpPr>
          <p:spPr>
            <a:xfrm>
              <a:off x="5715650" y="1924650"/>
              <a:ext cx="138775" cy="34675"/>
            </a:xfrm>
            <a:custGeom>
              <a:rect b="b" l="l" r="r" t="t"/>
              <a:pathLst>
                <a:path extrusionOk="0" h="1387" w="5551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37"/>
            <p:cNvSpPr/>
            <p:nvPr/>
          </p:nvSpPr>
          <p:spPr>
            <a:xfrm>
              <a:off x="5680975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37"/>
            <p:cNvSpPr/>
            <p:nvPr/>
          </p:nvSpPr>
          <p:spPr>
            <a:xfrm>
              <a:off x="5854400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37"/>
            <p:cNvSpPr/>
            <p:nvPr/>
          </p:nvSpPr>
          <p:spPr>
            <a:xfrm>
              <a:off x="5819700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37"/>
            <p:cNvSpPr/>
            <p:nvPr/>
          </p:nvSpPr>
          <p:spPr>
            <a:xfrm>
              <a:off x="56462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37"/>
            <p:cNvSpPr/>
            <p:nvPr/>
          </p:nvSpPr>
          <p:spPr>
            <a:xfrm>
              <a:off x="58890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37"/>
            <p:cNvSpPr/>
            <p:nvPr/>
          </p:nvSpPr>
          <p:spPr>
            <a:xfrm>
              <a:off x="5611625" y="2236775"/>
              <a:ext cx="346825" cy="104100"/>
            </a:xfrm>
            <a:custGeom>
              <a:rect b="b" l="l" r="r" t="t"/>
              <a:pathLst>
                <a:path extrusionOk="0" h="4164" w="13873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37"/>
            <p:cNvSpPr/>
            <p:nvPr/>
          </p:nvSpPr>
          <p:spPr>
            <a:xfrm>
              <a:off x="5680975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37"/>
            <p:cNvSpPr/>
            <p:nvPr/>
          </p:nvSpPr>
          <p:spPr>
            <a:xfrm>
              <a:off x="6074050" y="195935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37"/>
            <p:cNvSpPr/>
            <p:nvPr/>
          </p:nvSpPr>
          <p:spPr>
            <a:xfrm>
              <a:off x="5900625" y="1889950"/>
              <a:ext cx="138775" cy="34725"/>
            </a:xfrm>
            <a:custGeom>
              <a:rect b="b" l="l" r="r" t="t"/>
              <a:pathLst>
                <a:path extrusionOk="0" h="1389" w="5551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37"/>
            <p:cNvSpPr/>
            <p:nvPr/>
          </p:nvSpPr>
          <p:spPr>
            <a:xfrm>
              <a:off x="6039375" y="19246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37"/>
            <p:cNvSpPr/>
            <p:nvPr/>
          </p:nvSpPr>
          <p:spPr>
            <a:xfrm>
              <a:off x="6004675" y="2098075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37"/>
            <p:cNvSpPr/>
            <p:nvPr/>
          </p:nvSpPr>
          <p:spPr>
            <a:xfrm>
              <a:off x="6074050" y="2167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37"/>
            <p:cNvSpPr/>
            <p:nvPr/>
          </p:nvSpPr>
          <p:spPr>
            <a:xfrm>
              <a:off x="5993125" y="2202125"/>
              <a:ext cx="150350" cy="104050"/>
            </a:xfrm>
            <a:custGeom>
              <a:rect b="b" l="l" r="r" t="t"/>
              <a:pathLst>
                <a:path extrusionOk="0" h="4162" w="6014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3" name="Shape 5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4" name="Google Shape;5714;p3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</a:t>
            </a:r>
            <a:endParaRPr/>
          </a:p>
        </p:txBody>
      </p:sp>
      <p:pic>
        <p:nvPicPr>
          <p:cNvPr id="5715" name="Google Shape;571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3585" y="1201050"/>
            <a:ext cx="2956827" cy="394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9" name="Shape 5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0" name="Google Shape;5720;p39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Using conditionals is the main format: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If this → This occurs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If this </a:t>
            </a:r>
            <a:r>
              <a:rPr lang="en" sz="2400"/>
              <a:t>doesn't</a:t>
            </a:r>
            <a:r>
              <a:rPr lang="en" sz="2400"/>
              <a:t> occur → A different narrative is created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Very narrative based - motion of characters will indicate a story whether it’s emotion based or task completing.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1" lang="en" sz="2400">
                <a:latin typeface="Advent Pro"/>
                <a:ea typeface="Advent Pro"/>
                <a:cs typeface="Advent Pro"/>
                <a:sym typeface="Advent Pro"/>
              </a:rPr>
              <a:t>TIME: TIME IS TICKING!</a:t>
            </a:r>
            <a:r>
              <a:rPr lang="en" sz="2400"/>
              <a:t> If you don’t pick → A randomized narrative will be chosen for you.</a:t>
            </a:r>
            <a:endParaRPr sz="2400"/>
          </a:p>
        </p:txBody>
      </p:sp>
      <p:sp>
        <p:nvSpPr>
          <p:cNvPr id="5721" name="Google Shape;5721;p3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Mechanics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8" name="Shape 5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9" name="Google Shape;5579;p2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1: Horror Story Adventure! </a:t>
            </a:r>
            <a:endParaRPr/>
          </a:p>
        </p:txBody>
      </p:sp>
      <p:sp>
        <p:nvSpPr>
          <p:cNvPr id="5580" name="Google Shape;5580;p2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 driven, adventure, move throughout different scenes!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4" name="Shape 5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5" name="Google Shape;5585;p2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</a:t>
            </a:r>
            <a:endParaRPr/>
          </a:p>
        </p:txBody>
      </p:sp>
      <p:pic>
        <p:nvPicPr>
          <p:cNvPr id="5586" name="Google Shape;55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800" y="1744175"/>
            <a:ext cx="3823200" cy="215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7" name="Google Shape;55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0000" y="1038375"/>
            <a:ext cx="3122850" cy="175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8" name="Google Shape;558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0000" y="2965575"/>
            <a:ext cx="3122851" cy="1756598"/>
          </a:xfrm>
          <a:prstGeom prst="rect">
            <a:avLst/>
          </a:prstGeom>
          <a:noFill/>
          <a:ln>
            <a:noFill/>
          </a:ln>
        </p:spPr>
      </p:pic>
      <p:sp>
        <p:nvSpPr>
          <p:cNvPr id="5589" name="Google Shape;5589;p29"/>
          <p:cNvSpPr txBox="1"/>
          <p:nvPr/>
        </p:nvSpPr>
        <p:spPr>
          <a:xfrm>
            <a:off x="1104775" y="4074950"/>
            <a:ext cx="294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 Medium"/>
                <a:ea typeface="Advent Pro Medium"/>
                <a:cs typeface="Advent Pro Medium"/>
                <a:sym typeface="Advent Pro Medium"/>
              </a:rPr>
              <a:t>Sally Face, Fran Bow, What Remains of Edith Finch…</a:t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grpSp>
        <p:nvGrpSpPr>
          <p:cNvPr id="5590" name="Google Shape;5590;p29"/>
          <p:cNvGrpSpPr/>
          <p:nvPr/>
        </p:nvGrpSpPr>
        <p:grpSpPr>
          <a:xfrm>
            <a:off x="1789313" y="547244"/>
            <a:ext cx="902071" cy="764814"/>
            <a:chOff x="5611625" y="1889950"/>
            <a:chExt cx="531850" cy="450925"/>
          </a:xfrm>
        </p:grpSpPr>
        <p:sp>
          <p:nvSpPr>
            <p:cNvPr id="5591" name="Google Shape;5591;p29"/>
            <p:cNvSpPr/>
            <p:nvPr/>
          </p:nvSpPr>
          <p:spPr>
            <a:xfrm>
              <a:off x="5611625" y="1924650"/>
              <a:ext cx="346825" cy="416225"/>
            </a:xfrm>
            <a:custGeom>
              <a:rect b="b" l="l" r="r" t="t"/>
              <a:pathLst>
                <a:path extrusionOk="0" h="16649" w="13873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9"/>
            <p:cNvSpPr/>
            <p:nvPr/>
          </p:nvSpPr>
          <p:spPr>
            <a:xfrm>
              <a:off x="5646275" y="192465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9"/>
            <p:cNvSpPr/>
            <p:nvPr/>
          </p:nvSpPr>
          <p:spPr>
            <a:xfrm>
              <a:off x="5611625" y="2167425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9"/>
            <p:cNvSpPr/>
            <p:nvPr/>
          </p:nvSpPr>
          <p:spPr>
            <a:xfrm>
              <a:off x="5900625" y="1889950"/>
              <a:ext cx="242850" cy="416225"/>
            </a:xfrm>
            <a:custGeom>
              <a:rect b="b" l="l" r="r" t="t"/>
              <a:pathLst>
                <a:path extrusionOk="0" h="16649" w="9714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9"/>
            <p:cNvSpPr/>
            <p:nvPr/>
          </p:nvSpPr>
          <p:spPr>
            <a:xfrm>
              <a:off x="56462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9"/>
            <p:cNvSpPr/>
            <p:nvPr/>
          </p:nvSpPr>
          <p:spPr>
            <a:xfrm>
              <a:off x="58890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9"/>
            <p:cNvSpPr/>
            <p:nvPr/>
          </p:nvSpPr>
          <p:spPr>
            <a:xfrm>
              <a:off x="5715650" y="1924650"/>
              <a:ext cx="138775" cy="34675"/>
            </a:xfrm>
            <a:custGeom>
              <a:rect b="b" l="l" r="r" t="t"/>
              <a:pathLst>
                <a:path extrusionOk="0" h="1387" w="5551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9"/>
            <p:cNvSpPr/>
            <p:nvPr/>
          </p:nvSpPr>
          <p:spPr>
            <a:xfrm>
              <a:off x="5680975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9"/>
            <p:cNvSpPr/>
            <p:nvPr/>
          </p:nvSpPr>
          <p:spPr>
            <a:xfrm>
              <a:off x="5854400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9"/>
            <p:cNvSpPr/>
            <p:nvPr/>
          </p:nvSpPr>
          <p:spPr>
            <a:xfrm>
              <a:off x="5819700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9"/>
            <p:cNvSpPr/>
            <p:nvPr/>
          </p:nvSpPr>
          <p:spPr>
            <a:xfrm>
              <a:off x="56462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9"/>
            <p:cNvSpPr/>
            <p:nvPr/>
          </p:nvSpPr>
          <p:spPr>
            <a:xfrm>
              <a:off x="58890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29"/>
            <p:cNvSpPr/>
            <p:nvPr/>
          </p:nvSpPr>
          <p:spPr>
            <a:xfrm>
              <a:off x="5611625" y="2236775"/>
              <a:ext cx="346825" cy="104100"/>
            </a:xfrm>
            <a:custGeom>
              <a:rect b="b" l="l" r="r" t="t"/>
              <a:pathLst>
                <a:path extrusionOk="0" h="4164" w="13873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29"/>
            <p:cNvSpPr/>
            <p:nvPr/>
          </p:nvSpPr>
          <p:spPr>
            <a:xfrm>
              <a:off x="5680975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29"/>
            <p:cNvSpPr/>
            <p:nvPr/>
          </p:nvSpPr>
          <p:spPr>
            <a:xfrm>
              <a:off x="6074050" y="195935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29"/>
            <p:cNvSpPr/>
            <p:nvPr/>
          </p:nvSpPr>
          <p:spPr>
            <a:xfrm>
              <a:off x="5900625" y="1889950"/>
              <a:ext cx="138775" cy="34725"/>
            </a:xfrm>
            <a:custGeom>
              <a:rect b="b" l="l" r="r" t="t"/>
              <a:pathLst>
                <a:path extrusionOk="0" h="1389" w="5551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29"/>
            <p:cNvSpPr/>
            <p:nvPr/>
          </p:nvSpPr>
          <p:spPr>
            <a:xfrm>
              <a:off x="6039375" y="19246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29"/>
            <p:cNvSpPr/>
            <p:nvPr/>
          </p:nvSpPr>
          <p:spPr>
            <a:xfrm>
              <a:off x="6004675" y="2098075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29"/>
            <p:cNvSpPr/>
            <p:nvPr/>
          </p:nvSpPr>
          <p:spPr>
            <a:xfrm>
              <a:off x="6074050" y="2167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29"/>
            <p:cNvSpPr/>
            <p:nvPr/>
          </p:nvSpPr>
          <p:spPr>
            <a:xfrm>
              <a:off x="5993125" y="2202125"/>
              <a:ext cx="150350" cy="104050"/>
            </a:xfrm>
            <a:custGeom>
              <a:rect b="b" l="l" r="r" t="t"/>
              <a:pathLst>
                <a:path extrusionOk="0" h="4162" w="6014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4" name="Shape 5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5" name="Google Shape;5615;p30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Storyboards</a:t>
            </a:r>
            <a:endParaRPr/>
          </a:p>
        </p:txBody>
      </p:sp>
      <p:pic>
        <p:nvPicPr>
          <p:cNvPr id="5616" name="Google Shape;561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904" y="1013982"/>
            <a:ext cx="3390601" cy="3554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7" name="Google Shape;561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900" y="1013974"/>
            <a:ext cx="3390601" cy="4001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8" name="Google Shape;561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4350" y="1028200"/>
            <a:ext cx="2990676" cy="398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2" name="Shape 5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3" name="Google Shape;5623;p31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- KeyPressed to move </a:t>
            </a:r>
            <a:r>
              <a:rPr lang="en" sz="2200"/>
              <a:t>characters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- Using time as a main objective:</a:t>
            </a:r>
            <a:endParaRPr sz="22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- Conditionals occur if a certain time limit is reached and a certain action has not been completed.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/>
              <a:t>- Growth of an object over time - using scale </a:t>
            </a:r>
            <a:endParaRPr sz="2200"/>
          </a:p>
        </p:txBody>
      </p:sp>
      <p:sp>
        <p:nvSpPr>
          <p:cNvPr id="5624" name="Google Shape;5624;p3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Mechanics: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8" name="Shape 5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9" name="Google Shape;5629;p32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 2: Puzzle Game</a:t>
            </a:r>
            <a:endParaRPr/>
          </a:p>
        </p:txBody>
      </p:sp>
      <p:sp>
        <p:nvSpPr>
          <p:cNvPr id="5630" name="Google Shape;5630;p32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Relaxing, mental zen, slow movements!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4" name="Shape 5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5" name="Google Shape;5635;p3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</a:t>
            </a:r>
            <a:endParaRPr/>
          </a:p>
        </p:txBody>
      </p:sp>
      <p:pic>
        <p:nvPicPr>
          <p:cNvPr id="5636" name="Google Shape;563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17725"/>
            <a:ext cx="4419600" cy="24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7" name="Google Shape;563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00" y="1103450"/>
            <a:ext cx="4267200" cy="24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5638" name="Google Shape;5638;p33"/>
          <p:cNvSpPr txBox="1"/>
          <p:nvPr/>
        </p:nvSpPr>
        <p:spPr>
          <a:xfrm>
            <a:off x="1965025" y="3776125"/>
            <a:ext cx="530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dvent Pro Medium"/>
                <a:ea typeface="Advent Pro Medium"/>
                <a:cs typeface="Advent Pro Medium"/>
                <a:sym typeface="Advent Pro Medium"/>
              </a:rPr>
              <a:t>Unpacking, Powerwash Simulator, American Truck Simulator…</a:t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grpSp>
        <p:nvGrpSpPr>
          <p:cNvPr id="5639" name="Google Shape;5639;p33"/>
          <p:cNvGrpSpPr/>
          <p:nvPr/>
        </p:nvGrpSpPr>
        <p:grpSpPr>
          <a:xfrm>
            <a:off x="7113938" y="3940044"/>
            <a:ext cx="902071" cy="764814"/>
            <a:chOff x="5611625" y="1889950"/>
            <a:chExt cx="531850" cy="450925"/>
          </a:xfrm>
        </p:grpSpPr>
        <p:sp>
          <p:nvSpPr>
            <p:cNvPr id="5640" name="Google Shape;5640;p33"/>
            <p:cNvSpPr/>
            <p:nvPr/>
          </p:nvSpPr>
          <p:spPr>
            <a:xfrm>
              <a:off x="5611625" y="1924650"/>
              <a:ext cx="346825" cy="416225"/>
            </a:xfrm>
            <a:custGeom>
              <a:rect b="b" l="l" r="r" t="t"/>
              <a:pathLst>
                <a:path extrusionOk="0" h="16649" w="13873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33"/>
            <p:cNvSpPr/>
            <p:nvPr/>
          </p:nvSpPr>
          <p:spPr>
            <a:xfrm>
              <a:off x="5646275" y="1924650"/>
              <a:ext cx="104100" cy="104075"/>
            </a:xfrm>
            <a:custGeom>
              <a:rect b="b" l="l" r="r" t="t"/>
              <a:pathLst>
                <a:path extrusionOk="0" h="4163" w="4164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33"/>
            <p:cNvSpPr/>
            <p:nvPr/>
          </p:nvSpPr>
          <p:spPr>
            <a:xfrm>
              <a:off x="5611625" y="2167425"/>
              <a:ext cx="104050" cy="104075"/>
            </a:xfrm>
            <a:custGeom>
              <a:rect b="b" l="l" r="r" t="t"/>
              <a:pathLst>
                <a:path extrusionOk="0" h="4163" w="4162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33"/>
            <p:cNvSpPr/>
            <p:nvPr/>
          </p:nvSpPr>
          <p:spPr>
            <a:xfrm>
              <a:off x="5900625" y="1889950"/>
              <a:ext cx="242850" cy="416225"/>
            </a:xfrm>
            <a:custGeom>
              <a:rect b="b" l="l" r="r" t="t"/>
              <a:pathLst>
                <a:path extrusionOk="0" h="16649" w="9714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33"/>
            <p:cNvSpPr/>
            <p:nvPr/>
          </p:nvSpPr>
          <p:spPr>
            <a:xfrm>
              <a:off x="56462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33"/>
            <p:cNvSpPr/>
            <p:nvPr/>
          </p:nvSpPr>
          <p:spPr>
            <a:xfrm>
              <a:off x="5889075" y="199400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33"/>
            <p:cNvSpPr/>
            <p:nvPr/>
          </p:nvSpPr>
          <p:spPr>
            <a:xfrm>
              <a:off x="5715650" y="1924650"/>
              <a:ext cx="138775" cy="34675"/>
            </a:xfrm>
            <a:custGeom>
              <a:rect b="b" l="l" r="r" t="t"/>
              <a:pathLst>
                <a:path extrusionOk="0" h="1387" w="5551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33"/>
            <p:cNvSpPr/>
            <p:nvPr/>
          </p:nvSpPr>
          <p:spPr>
            <a:xfrm>
              <a:off x="5680975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33"/>
            <p:cNvSpPr/>
            <p:nvPr/>
          </p:nvSpPr>
          <p:spPr>
            <a:xfrm>
              <a:off x="5854400" y="19593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33"/>
            <p:cNvSpPr/>
            <p:nvPr/>
          </p:nvSpPr>
          <p:spPr>
            <a:xfrm>
              <a:off x="5819700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33"/>
            <p:cNvSpPr/>
            <p:nvPr/>
          </p:nvSpPr>
          <p:spPr>
            <a:xfrm>
              <a:off x="56462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33"/>
            <p:cNvSpPr/>
            <p:nvPr/>
          </p:nvSpPr>
          <p:spPr>
            <a:xfrm>
              <a:off x="5889075" y="2202125"/>
              <a:ext cx="34725" cy="34675"/>
            </a:xfrm>
            <a:custGeom>
              <a:rect b="b" l="l" r="r" t="t"/>
              <a:pathLst>
                <a:path extrusionOk="0" h="1387" w="1389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33"/>
            <p:cNvSpPr/>
            <p:nvPr/>
          </p:nvSpPr>
          <p:spPr>
            <a:xfrm>
              <a:off x="5611625" y="2236775"/>
              <a:ext cx="346825" cy="104100"/>
            </a:xfrm>
            <a:custGeom>
              <a:rect b="b" l="l" r="r" t="t"/>
              <a:pathLst>
                <a:path extrusionOk="0" h="4164" w="13873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33"/>
            <p:cNvSpPr/>
            <p:nvPr/>
          </p:nvSpPr>
          <p:spPr>
            <a:xfrm>
              <a:off x="5680975" y="2132725"/>
              <a:ext cx="69400" cy="69425"/>
            </a:xfrm>
            <a:custGeom>
              <a:rect b="b" l="l" r="r" t="t"/>
              <a:pathLst>
                <a:path extrusionOk="0" h="2777" w="2776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33"/>
            <p:cNvSpPr/>
            <p:nvPr/>
          </p:nvSpPr>
          <p:spPr>
            <a:xfrm>
              <a:off x="6074050" y="1959350"/>
              <a:ext cx="34725" cy="138750"/>
            </a:xfrm>
            <a:custGeom>
              <a:rect b="b" l="l" r="r" t="t"/>
              <a:pathLst>
                <a:path extrusionOk="0" h="5550" w="1389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33"/>
            <p:cNvSpPr/>
            <p:nvPr/>
          </p:nvSpPr>
          <p:spPr>
            <a:xfrm>
              <a:off x="5900625" y="1889950"/>
              <a:ext cx="138775" cy="34725"/>
            </a:xfrm>
            <a:custGeom>
              <a:rect b="b" l="l" r="r" t="t"/>
              <a:pathLst>
                <a:path extrusionOk="0" h="1389" w="5551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33"/>
            <p:cNvSpPr/>
            <p:nvPr/>
          </p:nvSpPr>
          <p:spPr>
            <a:xfrm>
              <a:off x="6039375" y="1924650"/>
              <a:ext cx="34700" cy="34675"/>
            </a:xfrm>
            <a:custGeom>
              <a:rect b="b" l="l" r="r" t="t"/>
              <a:pathLst>
                <a:path extrusionOk="0" h="1387" w="1388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33"/>
            <p:cNvSpPr/>
            <p:nvPr/>
          </p:nvSpPr>
          <p:spPr>
            <a:xfrm>
              <a:off x="6004675" y="2098075"/>
              <a:ext cx="69400" cy="69375"/>
            </a:xfrm>
            <a:custGeom>
              <a:rect b="b" l="l" r="r" t="t"/>
              <a:pathLst>
                <a:path extrusionOk="0" h="2775" w="2776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33"/>
            <p:cNvSpPr/>
            <p:nvPr/>
          </p:nvSpPr>
          <p:spPr>
            <a:xfrm>
              <a:off x="6074050" y="2167425"/>
              <a:ext cx="34725" cy="34725"/>
            </a:xfrm>
            <a:custGeom>
              <a:rect b="b" l="l" r="r" t="t"/>
              <a:pathLst>
                <a:path extrusionOk="0" h="1389" w="1389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33"/>
            <p:cNvSpPr/>
            <p:nvPr/>
          </p:nvSpPr>
          <p:spPr>
            <a:xfrm>
              <a:off x="5993125" y="2202125"/>
              <a:ext cx="150350" cy="104050"/>
            </a:xfrm>
            <a:custGeom>
              <a:rect b="b" l="l" r="r" t="t"/>
              <a:pathLst>
                <a:path extrusionOk="0" h="4162" w="6014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rgbClr val="C974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3" name="Shape 5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4" name="Google Shape;5664;p3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Storyboards</a:t>
            </a:r>
            <a:endParaRPr/>
          </a:p>
        </p:txBody>
      </p:sp>
      <p:pic>
        <p:nvPicPr>
          <p:cNvPr id="5665" name="Google Shape;566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902" y="1013975"/>
            <a:ext cx="3039702" cy="3554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6" name="Google Shape;566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900" y="1013975"/>
            <a:ext cx="3397716" cy="3973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7" name="Google Shape;566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5004" y="1013975"/>
            <a:ext cx="2980032" cy="397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1" name="Shape 5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2" name="Google Shape;5672;p35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Connecting the mouse to the cursor and such: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When the mouse is moved over a certain object, the color will change indicating the state of the floor as such being “cleaned”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Being able to use my mouse to the advantage and be able to demonstrate how it connects to an object and can move it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Object orientated programming - creating different classes for each object!</a:t>
            </a:r>
            <a:endParaRPr sz="2200"/>
          </a:p>
        </p:txBody>
      </p:sp>
      <p:sp>
        <p:nvSpPr>
          <p:cNvPr id="5673" name="Google Shape;5673;p3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Mechanics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